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</p:sldIdLst>
  <p:sldSz cx="12192000" cy="6858000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472C4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4995" autoAdjust="0"/>
    <p:restoredTop sz="94660"/>
  </p:normalViewPr>
  <p:slideViewPr>
    <p:cSldViewPr snapToGrid="0">
      <p:cViewPr varScale="1">
        <p:scale>
          <a:sx n="115" d="100"/>
          <a:sy n="115" d="100"/>
        </p:scale>
        <p:origin x="432" y="10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tableStyles" Target="tableStyles.xml"/><Relationship Id="rId5" Type="http://schemas.openxmlformats.org/officeDocument/2006/relationships/slide" Target="slides/slide4.xml"/><Relationship Id="rId10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viewProps" Target="viewProps.xml"/></Relationships>
</file>

<file path=ppt/media/image1.PNG>
</file>

<file path=ppt/media/image2.PNG>
</file>

<file path=ppt/media/image3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D140AA8-D7D8-40DA-A6D3-2FE222FFE715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>
            <a:extLst>
              <a:ext uri="{FF2B5EF4-FFF2-40B4-BE49-F238E27FC236}">
                <a16:creationId xmlns:a16="http://schemas.microsoft.com/office/drawing/2014/main" id="{4996930A-C94B-4171-B784-665BE4F43C03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ko-KR" altLang="en-US"/>
              <a:t>클릭하여 마스터 부제목 스타일 편집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E37E3F17-351C-434D-A54F-68123B30C9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E76E377-5028-47EE-9B19-65F2DCB4A5D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ED491B2-1B61-47AA-906D-7B0D952A2B1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2833976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23A00D1-4188-43C3-953A-B59D251D557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BCE67A84-2E9B-4BE9-B250-B3CDB1F7756B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7FB970AC-A8BC-4AAF-99EF-563B27D9DF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8C53B0D3-1174-4B2B-AC25-025BF91CB2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77D3BF9-D56C-4DA7-B76D-1F95591B35E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388004127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>
            <a:extLst>
              <a:ext uri="{FF2B5EF4-FFF2-40B4-BE49-F238E27FC236}">
                <a16:creationId xmlns:a16="http://schemas.microsoft.com/office/drawing/2014/main" id="{779B71E2-46E6-43B0-9536-0ACA4E41E636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>
            <a:extLst>
              <a:ext uri="{FF2B5EF4-FFF2-40B4-BE49-F238E27FC236}">
                <a16:creationId xmlns:a16="http://schemas.microsoft.com/office/drawing/2014/main" id="{EA696168-C6A6-4251-BAEF-5F0F770B9611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3C2CB97E-5B78-4B47-9269-CCE5147D2AC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06A16BFB-7717-454E-971E-A9662B3D116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4F61FA3C-E9EC-4C58-B0B7-4BBD6E57B1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6967954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267A976-4699-404B-A94F-DECD6F7BCF3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3A377B90-FA22-448B-8006-63EB6F9A875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4473B784-0D16-40E6-972B-414612AABDC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F1B96A87-189C-4312-90EA-A68641F33D1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245DF57A-8DB2-4025-A061-5A9199132CA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25593684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123DB531-FC4A-4336-915A-360A63D3F72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0DFD9FC4-065F-4B79-9EB4-966BC536B4D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816D0759-4318-420F-B08C-7967A8FDEBA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98B9AD99-C951-43B1-96A4-0AABD388A4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6D958A62-7AB1-4538-BDB5-0E567DD7F95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9869734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E8ECE383-7FC1-4A73-B17F-F6A25659A21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5BB29709-FD1B-444F-A20A-C387C862F3D5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1659484F-C9F6-43CB-94D0-36F40ABCF323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C49706EC-C160-416B-8AA9-002DCA031CC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29D2548D-83A8-4775-B167-3517FAC5B7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78630528-904F-47E0-BAD3-5238D5CDB14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48748137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3B22A18E-8A5B-4187-BA89-9459EF39202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951217B6-5980-4B19-A6FF-D4289A4F7EC6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4" name="내용 개체 틀 3">
            <a:extLst>
              <a:ext uri="{FF2B5EF4-FFF2-40B4-BE49-F238E27FC236}">
                <a16:creationId xmlns:a16="http://schemas.microsoft.com/office/drawing/2014/main" id="{E10B885D-B235-4B2A-BA4C-980E4451EB6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5" name="텍스트 개체 틀 4">
            <a:extLst>
              <a:ext uri="{FF2B5EF4-FFF2-40B4-BE49-F238E27FC236}">
                <a16:creationId xmlns:a16="http://schemas.microsoft.com/office/drawing/2014/main" id="{A816C113-C23E-42F2-ABD2-BDEB192D4854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6" name="내용 개체 틀 5">
            <a:extLst>
              <a:ext uri="{FF2B5EF4-FFF2-40B4-BE49-F238E27FC236}">
                <a16:creationId xmlns:a16="http://schemas.microsoft.com/office/drawing/2014/main" id="{6F3345F0-F523-4756-BD9C-92612ACDCDE9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7" name="날짜 개체 틀 6">
            <a:extLst>
              <a:ext uri="{FF2B5EF4-FFF2-40B4-BE49-F238E27FC236}">
                <a16:creationId xmlns:a16="http://schemas.microsoft.com/office/drawing/2014/main" id="{2D73BB1F-4754-4B9B-A0AD-ECCABCB8B0D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8" name="바닥글 개체 틀 7">
            <a:extLst>
              <a:ext uri="{FF2B5EF4-FFF2-40B4-BE49-F238E27FC236}">
                <a16:creationId xmlns:a16="http://schemas.microsoft.com/office/drawing/2014/main" id="{B24AABFD-731C-4D69-BE16-B7A6F2842D8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>
            <a:extLst>
              <a:ext uri="{FF2B5EF4-FFF2-40B4-BE49-F238E27FC236}">
                <a16:creationId xmlns:a16="http://schemas.microsoft.com/office/drawing/2014/main" id="{B96E5403-AAE2-4A7C-9C13-5CF14C9D18B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49633882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053A3FB4-663A-4794-A064-393C185F4B51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>
            <a:extLst>
              <a:ext uri="{FF2B5EF4-FFF2-40B4-BE49-F238E27FC236}">
                <a16:creationId xmlns:a16="http://schemas.microsoft.com/office/drawing/2014/main" id="{A3782B8A-9341-4F65-A3CC-F882427EB6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4" name="바닥글 개체 틀 3">
            <a:extLst>
              <a:ext uri="{FF2B5EF4-FFF2-40B4-BE49-F238E27FC236}">
                <a16:creationId xmlns:a16="http://schemas.microsoft.com/office/drawing/2014/main" id="{93AB0F74-A9B4-4726-A052-359EB54215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>
            <a:extLst>
              <a:ext uri="{FF2B5EF4-FFF2-40B4-BE49-F238E27FC236}">
                <a16:creationId xmlns:a16="http://schemas.microsoft.com/office/drawing/2014/main" id="{EBE6D5B7-5BBD-4E6D-9C00-5B212D565C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76300858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>
            <a:extLst>
              <a:ext uri="{FF2B5EF4-FFF2-40B4-BE49-F238E27FC236}">
                <a16:creationId xmlns:a16="http://schemas.microsoft.com/office/drawing/2014/main" id="{0E3B80D6-FE11-464E-99E7-C123FDC0977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3" name="바닥글 개체 틀 2">
            <a:extLst>
              <a:ext uri="{FF2B5EF4-FFF2-40B4-BE49-F238E27FC236}">
                <a16:creationId xmlns:a16="http://schemas.microsoft.com/office/drawing/2014/main" id="{2F3B0C56-27E8-4D4C-964E-BEF6A80ABB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>
            <a:extLst>
              <a:ext uri="{FF2B5EF4-FFF2-40B4-BE49-F238E27FC236}">
                <a16:creationId xmlns:a16="http://schemas.microsoft.com/office/drawing/2014/main" id="{10F8C4AC-9539-42C4-B602-16601A67CA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856797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6B2634FC-5878-427B-B6E5-BE03C012385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>
            <a:extLst>
              <a:ext uri="{FF2B5EF4-FFF2-40B4-BE49-F238E27FC236}">
                <a16:creationId xmlns:a16="http://schemas.microsoft.com/office/drawing/2014/main" id="{78F9F133-7264-4497-B0B8-02E0195F8502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544CA6DB-3DB8-44CC-AFD4-10C8F0815AC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58D206A2-8F50-47FD-BC67-C4FEA8199C6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E326EDC2-67B8-41F1-B69B-AFD9FF9DAB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8AC3926F-E490-40A9-936A-4962C0A5F4A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2217544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>
            <a:extLst>
              <a:ext uri="{FF2B5EF4-FFF2-40B4-BE49-F238E27FC236}">
                <a16:creationId xmlns:a16="http://schemas.microsoft.com/office/drawing/2014/main" id="{8C4AB7C6-E8A3-44C3-B008-CCBF54FA6B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>
            <a:extLst>
              <a:ext uri="{FF2B5EF4-FFF2-40B4-BE49-F238E27FC236}">
                <a16:creationId xmlns:a16="http://schemas.microsoft.com/office/drawing/2014/main" id="{1A0C3715-02A3-4B61-8FFC-6437D33BBD5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>
            <a:extLst>
              <a:ext uri="{FF2B5EF4-FFF2-40B4-BE49-F238E27FC236}">
                <a16:creationId xmlns:a16="http://schemas.microsoft.com/office/drawing/2014/main" id="{F60F4C83-843E-456A-8429-9A59628CE370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ko-KR" altLang="en-US"/>
              <a:t>마스터 텍스트 스타일을 편집하려면 클릭</a:t>
            </a:r>
          </a:p>
        </p:txBody>
      </p:sp>
      <p:sp>
        <p:nvSpPr>
          <p:cNvPr id="5" name="날짜 개체 틀 4">
            <a:extLst>
              <a:ext uri="{FF2B5EF4-FFF2-40B4-BE49-F238E27FC236}">
                <a16:creationId xmlns:a16="http://schemas.microsoft.com/office/drawing/2014/main" id="{40D61F50-7C8D-4441-8864-BB741A57CB2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6" name="바닥글 개체 틀 5">
            <a:extLst>
              <a:ext uri="{FF2B5EF4-FFF2-40B4-BE49-F238E27FC236}">
                <a16:creationId xmlns:a16="http://schemas.microsoft.com/office/drawing/2014/main" id="{42FE5CDA-3559-4965-9F03-D0C3B18AE79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>
            <a:extLst>
              <a:ext uri="{FF2B5EF4-FFF2-40B4-BE49-F238E27FC236}">
                <a16:creationId xmlns:a16="http://schemas.microsoft.com/office/drawing/2014/main" id="{2215C7AC-482E-4734-B7E0-A8003A07D9A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4711849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>
            <a:extLst>
              <a:ext uri="{FF2B5EF4-FFF2-40B4-BE49-F238E27FC236}">
                <a16:creationId xmlns:a16="http://schemas.microsoft.com/office/drawing/2014/main" id="{58832A1D-6B9F-4C97-9737-D04A02B4F3C5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>
            <a:extLst>
              <a:ext uri="{FF2B5EF4-FFF2-40B4-BE49-F238E27FC236}">
                <a16:creationId xmlns:a16="http://schemas.microsoft.com/office/drawing/2014/main" id="{705DF9C3-BB68-48C1-9F89-7B29E6EF12BA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편집하려면 클릭</a:t>
            </a:r>
          </a:p>
          <a:p>
            <a:pPr lvl="1"/>
            <a:r>
              <a:rPr lang="ko-KR" altLang="en-US"/>
              <a:t>두 번째 수준</a:t>
            </a:r>
          </a:p>
          <a:p>
            <a:pPr lvl="2"/>
            <a:r>
              <a:rPr lang="ko-KR" altLang="en-US"/>
              <a:t>세 번째 수준</a:t>
            </a:r>
          </a:p>
          <a:p>
            <a:pPr lvl="3"/>
            <a:r>
              <a:rPr lang="ko-KR" altLang="en-US"/>
              <a:t>네 번째 수준</a:t>
            </a:r>
          </a:p>
          <a:p>
            <a:pPr lvl="4"/>
            <a:r>
              <a:rPr lang="ko-KR" altLang="en-US"/>
              <a:t>다섯 번째 수준</a:t>
            </a:r>
          </a:p>
        </p:txBody>
      </p:sp>
      <p:sp>
        <p:nvSpPr>
          <p:cNvPr id="4" name="날짜 개체 틀 3">
            <a:extLst>
              <a:ext uri="{FF2B5EF4-FFF2-40B4-BE49-F238E27FC236}">
                <a16:creationId xmlns:a16="http://schemas.microsoft.com/office/drawing/2014/main" id="{6FB55DCE-0226-431C-A650-63D2918867F6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0A6795C-1A66-48A5-83F5-DB1A4A3BF763}" type="datetimeFigureOut">
              <a:rPr lang="ko-KR" altLang="en-US" smtClean="0"/>
              <a:t>2023-04-14</a:t>
            </a:fld>
            <a:endParaRPr lang="ko-KR" altLang="en-US"/>
          </a:p>
        </p:txBody>
      </p:sp>
      <p:sp>
        <p:nvSpPr>
          <p:cNvPr id="5" name="바닥글 개체 틀 4">
            <a:extLst>
              <a:ext uri="{FF2B5EF4-FFF2-40B4-BE49-F238E27FC236}">
                <a16:creationId xmlns:a16="http://schemas.microsoft.com/office/drawing/2014/main" id="{D06133BE-DC5A-4A95-891F-4F687ED31052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>
            <a:extLst>
              <a:ext uri="{FF2B5EF4-FFF2-40B4-BE49-F238E27FC236}">
                <a16:creationId xmlns:a16="http://schemas.microsoft.com/office/drawing/2014/main" id="{0CA2FB7E-AFD7-48B8-BCAF-3C1C4768B78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CA17B58-1FB0-43CF-B54A-223A866C159B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7222690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1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1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그림 3" descr="스크린샷이(가) 표시된 사진&#10;&#10;자동 생성된 설명">
            <a:extLst>
              <a:ext uri="{FF2B5EF4-FFF2-40B4-BE49-F238E27FC236}">
                <a16:creationId xmlns:a16="http://schemas.microsoft.com/office/drawing/2014/main" id="{2BACDB9C-6E12-465E-B0B6-27EA5B6B3064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r="55265" b="1561"/>
          <a:stretch/>
        </p:blipFill>
        <p:spPr>
          <a:xfrm>
            <a:off x="904265" y="2302966"/>
            <a:ext cx="5753710" cy="3955736"/>
          </a:xfrm>
          <a:prstGeom prst="rect">
            <a:avLst/>
          </a:prstGeom>
        </p:spPr>
      </p:pic>
      <p:sp>
        <p:nvSpPr>
          <p:cNvPr id="5" name="TextBox 4">
            <a:extLst>
              <a:ext uri="{FF2B5EF4-FFF2-40B4-BE49-F238E27FC236}">
                <a16:creationId xmlns:a16="http://schemas.microsoft.com/office/drawing/2014/main" id="{BE680524-C651-4F99-83A7-C157BBA4B22A}"/>
              </a:ext>
            </a:extLst>
          </p:cNvPr>
          <p:cNvSpPr txBox="1"/>
          <p:nvPr/>
        </p:nvSpPr>
        <p:spPr>
          <a:xfrm>
            <a:off x="342290" y="363974"/>
            <a:ext cx="10677526" cy="193899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000" b="1" dirty="0"/>
              <a:t>1</a:t>
            </a:r>
            <a:r>
              <a:rPr lang="ko-KR" altLang="en-US" sz="4000" b="1" dirty="0"/>
              <a:t>번 </a:t>
            </a:r>
            <a:r>
              <a:rPr lang="ko-KR" altLang="en-US" sz="4000" b="1" dirty="0" err="1"/>
              <a:t>맵에다가</a:t>
            </a:r>
            <a:r>
              <a:rPr lang="ko-KR" altLang="en-US" sz="4000" b="1" dirty="0"/>
              <a:t> 가로</a:t>
            </a:r>
            <a:r>
              <a:rPr lang="en-US" altLang="ko-KR" sz="4000" b="1" dirty="0"/>
              <a:t>/</a:t>
            </a:r>
            <a:r>
              <a:rPr lang="ko-KR" altLang="en-US" sz="4000" b="1" dirty="0"/>
              <a:t>세로로 배를 </a:t>
            </a:r>
            <a:r>
              <a:rPr lang="en-US" altLang="ko-KR" sz="4000" b="1" dirty="0"/>
              <a:t>3</a:t>
            </a:r>
            <a:r>
              <a:rPr lang="ko-KR" altLang="en-US" sz="4000" b="1" dirty="0"/>
              <a:t>척 </a:t>
            </a:r>
            <a:r>
              <a:rPr lang="ko-KR" altLang="en-US" sz="4000" b="1" dirty="0" err="1"/>
              <a:t>그리시오</a:t>
            </a:r>
            <a:r>
              <a:rPr lang="en-US" altLang="ko-KR" sz="4000" b="1" dirty="0"/>
              <a:t>.</a:t>
            </a:r>
          </a:p>
          <a:p>
            <a:r>
              <a:rPr lang="en-US" altLang="ko-KR" sz="4000" b="1" dirty="0"/>
              <a:t> </a:t>
            </a:r>
          </a:p>
          <a:p>
            <a:r>
              <a:rPr lang="en-US" altLang="ko-KR" sz="4000" b="1" dirty="0"/>
              <a:t>(3</a:t>
            </a:r>
            <a:r>
              <a:rPr lang="ko-KR" altLang="en-US" sz="4000" b="1" dirty="0" err="1"/>
              <a:t>칸짜리</a:t>
            </a:r>
            <a:r>
              <a:rPr lang="en-US" altLang="ko-KR" sz="4000" b="1" dirty="0"/>
              <a:t>, 4</a:t>
            </a:r>
            <a:r>
              <a:rPr lang="ko-KR" altLang="en-US" sz="4000" b="1" dirty="0" err="1"/>
              <a:t>칸짜리</a:t>
            </a:r>
            <a:r>
              <a:rPr lang="en-US" altLang="ko-KR" sz="4000" b="1" dirty="0"/>
              <a:t>, 5</a:t>
            </a:r>
            <a:r>
              <a:rPr lang="ko-KR" altLang="en-US" sz="4000" b="1" dirty="0" err="1"/>
              <a:t>칸짜리</a:t>
            </a:r>
            <a:r>
              <a:rPr lang="ko-KR" altLang="en-US" sz="4000" b="1" dirty="0"/>
              <a:t> 배 </a:t>
            </a:r>
            <a:r>
              <a:rPr lang="en-US" altLang="ko-KR" sz="4000" b="1" dirty="0"/>
              <a:t>1</a:t>
            </a:r>
            <a:r>
              <a:rPr lang="ko-KR" altLang="en-US" sz="4000" b="1" dirty="0" err="1"/>
              <a:t>척씩</a:t>
            </a:r>
            <a:r>
              <a:rPr lang="en-US" altLang="ko-KR" sz="4000" b="1" dirty="0"/>
              <a:t>)</a:t>
            </a:r>
          </a:p>
        </p:txBody>
      </p:sp>
    </p:spTree>
    <p:extLst>
      <p:ext uri="{BB962C8B-B14F-4D97-AF65-F5344CB8AC3E}">
        <p14:creationId xmlns:p14="http://schemas.microsoft.com/office/powerpoint/2010/main" val="181365325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내용 개체 틀 4">
            <a:extLst>
              <a:ext uri="{FF2B5EF4-FFF2-40B4-BE49-F238E27FC236}">
                <a16:creationId xmlns:a16="http://schemas.microsoft.com/office/drawing/2014/main" id="{15F16848-565B-48A5-A325-D872A7614DDE}"/>
              </a:ext>
            </a:extLst>
          </p:cNvPr>
          <p:cNvPicPr>
            <a:picLocks noGrp="1" noChangeAspect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423494" y="400431"/>
            <a:ext cx="11345012" cy="4920870"/>
          </a:xfrm>
        </p:spPr>
      </p:pic>
      <p:sp>
        <p:nvSpPr>
          <p:cNvPr id="8" name="사각형: 둥근 모서리 7">
            <a:extLst>
              <a:ext uri="{FF2B5EF4-FFF2-40B4-BE49-F238E27FC236}">
                <a16:creationId xmlns:a16="http://schemas.microsoft.com/office/drawing/2014/main" id="{D5E23FA5-FD3B-44E9-BFD3-70CA14B0FEB1}"/>
              </a:ext>
            </a:extLst>
          </p:cNvPr>
          <p:cNvSpPr/>
          <p:nvPr/>
        </p:nvSpPr>
        <p:spPr>
          <a:xfrm>
            <a:off x="2255521" y="1976120"/>
            <a:ext cx="3840479" cy="4978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3200" b="1" dirty="0"/>
              <a:t>3</a:t>
            </a:r>
            <a:r>
              <a:rPr lang="ko-KR" altLang="en-US" sz="3200" b="1" dirty="0"/>
              <a:t>칸</a:t>
            </a:r>
          </a:p>
        </p:txBody>
      </p:sp>
      <p:sp>
        <p:nvSpPr>
          <p:cNvPr id="9" name="사각형: 둥근 모서리 8">
            <a:extLst>
              <a:ext uri="{FF2B5EF4-FFF2-40B4-BE49-F238E27FC236}">
                <a16:creationId xmlns:a16="http://schemas.microsoft.com/office/drawing/2014/main" id="{07D0BB7F-3E73-4CE0-8A30-D9249A928980}"/>
              </a:ext>
            </a:extLst>
          </p:cNvPr>
          <p:cNvSpPr/>
          <p:nvPr/>
        </p:nvSpPr>
        <p:spPr>
          <a:xfrm>
            <a:off x="6183991" y="3012766"/>
            <a:ext cx="1158240" cy="2073293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3600" b="1" dirty="0"/>
              <a:t>4</a:t>
            </a:r>
            <a:r>
              <a:rPr lang="ko-KR" altLang="en-US" sz="3600" b="1" dirty="0"/>
              <a:t>칸</a:t>
            </a:r>
          </a:p>
        </p:txBody>
      </p:sp>
      <p:sp>
        <p:nvSpPr>
          <p:cNvPr id="11" name="사각형: 둥근 모서리 10">
            <a:extLst>
              <a:ext uri="{FF2B5EF4-FFF2-40B4-BE49-F238E27FC236}">
                <a16:creationId xmlns:a16="http://schemas.microsoft.com/office/drawing/2014/main" id="{E52A3C72-11C3-4C3E-84CC-5AA7B91F16F7}"/>
              </a:ext>
            </a:extLst>
          </p:cNvPr>
          <p:cNvSpPr/>
          <p:nvPr/>
        </p:nvSpPr>
        <p:spPr>
          <a:xfrm>
            <a:off x="8971280" y="1391920"/>
            <a:ext cx="1158240" cy="2631440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3600" b="1" dirty="0"/>
              <a:t>5</a:t>
            </a:r>
            <a:r>
              <a:rPr lang="ko-KR" altLang="en-US" sz="3600" b="1" dirty="0"/>
              <a:t>칸</a:t>
            </a:r>
          </a:p>
        </p:txBody>
      </p:sp>
    </p:spTree>
    <p:extLst>
      <p:ext uri="{BB962C8B-B14F-4D97-AF65-F5344CB8AC3E}">
        <p14:creationId xmlns:p14="http://schemas.microsoft.com/office/powerpoint/2010/main" val="357061239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Box 3">
            <a:extLst>
              <a:ext uri="{FF2B5EF4-FFF2-40B4-BE49-F238E27FC236}">
                <a16:creationId xmlns:a16="http://schemas.microsoft.com/office/drawing/2014/main" id="{719A2E71-A7BF-433E-97EB-605A629A6101}"/>
              </a:ext>
            </a:extLst>
          </p:cNvPr>
          <p:cNvSpPr txBox="1"/>
          <p:nvPr/>
        </p:nvSpPr>
        <p:spPr>
          <a:xfrm>
            <a:off x="143435" y="363974"/>
            <a:ext cx="11851341" cy="132343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sz="4000" b="1" u="sng" dirty="0"/>
              <a:t>2</a:t>
            </a:r>
            <a:r>
              <a:rPr lang="ko-KR" altLang="en-US" sz="4000" b="1" u="sng" dirty="0"/>
              <a:t>번 </a:t>
            </a:r>
            <a:r>
              <a:rPr lang="ko-KR" altLang="en-US" sz="4000" b="1" u="sng" dirty="0" err="1"/>
              <a:t>맵으로</a:t>
            </a:r>
            <a:r>
              <a:rPr lang="ko-KR" altLang="en-US" sz="4000" b="1" u="sng" dirty="0"/>
              <a:t> 적의 </a:t>
            </a:r>
            <a:r>
              <a:rPr lang="ko-KR" altLang="en-US" sz="4000" b="1" u="sng" dirty="0" err="1"/>
              <a:t>맵을</a:t>
            </a:r>
            <a:r>
              <a:rPr lang="ko-KR" altLang="en-US" sz="4000" b="1" u="sng" dirty="0"/>
              <a:t> 파악해서 배를 </a:t>
            </a:r>
            <a:r>
              <a:rPr lang="ko-KR" altLang="en-US" sz="4000" b="1" u="sng" dirty="0" err="1"/>
              <a:t>명중하시오</a:t>
            </a:r>
            <a:r>
              <a:rPr lang="en-US" altLang="ko-KR" sz="4000" b="1" u="sng" dirty="0"/>
              <a:t>.</a:t>
            </a:r>
          </a:p>
          <a:p>
            <a:r>
              <a:rPr lang="en-US" altLang="ko-KR" sz="4000" b="1" dirty="0"/>
              <a:t>* </a:t>
            </a:r>
            <a:r>
              <a:rPr lang="ko-KR" altLang="en-US" sz="4000" b="1" dirty="0"/>
              <a:t>공격법</a:t>
            </a:r>
            <a:r>
              <a:rPr lang="en-US" altLang="ko-KR" sz="4000" b="1" dirty="0"/>
              <a:t>: </a:t>
            </a:r>
            <a:r>
              <a:rPr lang="ko-KR" altLang="en-US" sz="4000" b="1" dirty="0"/>
              <a:t>적의 배가 있을 것 같은 칸을 영어로 말함</a:t>
            </a:r>
            <a:r>
              <a:rPr lang="en-US" altLang="ko-KR" sz="4000" b="1" dirty="0"/>
              <a:t>.           </a:t>
            </a:r>
          </a:p>
        </p:txBody>
      </p:sp>
      <p:pic>
        <p:nvPicPr>
          <p:cNvPr id="6" name="그림 5" descr="화면이(가) 표시된 사진&#10;&#10;자동 생성된 설명">
            <a:extLst>
              <a:ext uri="{FF2B5EF4-FFF2-40B4-BE49-F238E27FC236}">
                <a16:creationId xmlns:a16="http://schemas.microsoft.com/office/drawing/2014/main" id="{033F590B-C11F-4E87-8516-40C01F0B0AEF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76541" y="1687413"/>
            <a:ext cx="10017386" cy="4898091"/>
          </a:xfrm>
          <a:prstGeom prst="rect">
            <a:avLst/>
          </a:prstGeom>
        </p:spPr>
      </p:pic>
      <p:sp>
        <p:nvSpPr>
          <p:cNvPr id="7" name="직사각형 6">
            <a:extLst>
              <a:ext uri="{FF2B5EF4-FFF2-40B4-BE49-F238E27FC236}">
                <a16:creationId xmlns:a16="http://schemas.microsoft.com/office/drawing/2014/main" id="{DABF6E70-C96B-4690-8D18-916CAFFF4E38}"/>
              </a:ext>
            </a:extLst>
          </p:cNvPr>
          <p:cNvSpPr/>
          <p:nvPr/>
        </p:nvSpPr>
        <p:spPr>
          <a:xfrm>
            <a:off x="3326468" y="3496235"/>
            <a:ext cx="1146920" cy="477932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직사각형 7">
            <a:extLst>
              <a:ext uri="{FF2B5EF4-FFF2-40B4-BE49-F238E27FC236}">
                <a16:creationId xmlns:a16="http://schemas.microsoft.com/office/drawing/2014/main" id="{92FE073F-7E6C-4C25-8AAF-13875346FABE}"/>
              </a:ext>
            </a:extLst>
          </p:cNvPr>
          <p:cNvSpPr/>
          <p:nvPr/>
        </p:nvSpPr>
        <p:spPr>
          <a:xfrm>
            <a:off x="3326467" y="2515150"/>
            <a:ext cx="1146919" cy="477931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직사각형 8">
            <a:extLst>
              <a:ext uri="{FF2B5EF4-FFF2-40B4-BE49-F238E27FC236}">
                <a16:creationId xmlns:a16="http://schemas.microsoft.com/office/drawing/2014/main" id="{A93222A2-BC30-452B-A948-0E3FFC9A89E7}"/>
              </a:ext>
            </a:extLst>
          </p:cNvPr>
          <p:cNvSpPr/>
          <p:nvPr/>
        </p:nvSpPr>
        <p:spPr>
          <a:xfrm>
            <a:off x="824613" y="3483337"/>
            <a:ext cx="1452422" cy="586639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1" name="직선 화살표 연결선 10">
            <a:extLst>
              <a:ext uri="{FF2B5EF4-FFF2-40B4-BE49-F238E27FC236}">
                <a16:creationId xmlns:a16="http://schemas.microsoft.com/office/drawing/2014/main" id="{893347A9-F1BF-454D-87C7-A0C95D822220}"/>
              </a:ext>
            </a:extLst>
          </p:cNvPr>
          <p:cNvCxnSpPr>
            <a:cxnSpLocks/>
            <a:stCxn id="8" idx="2"/>
            <a:endCxn id="7" idx="0"/>
          </p:cNvCxnSpPr>
          <p:nvPr/>
        </p:nvCxnSpPr>
        <p:spPr>
          <a:xfrm>
            <a:off x="3899927" y="2993081"/>
            <a:ext cx="1" cy="503154"/>
          </a:xfrm>
          <a:prstGeom prst="straightConnector1">
            <a:avLst/>
          </a:prstGeom>
          <a:ln w="76200">
            <a:solidFill>
              <a:srgbClr val="FF000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5" name="직선 화살표 연결선 14">
            <a:extLst>
              <a:ext uri="{FF2B5EF4-FFF2-40B4-BE49-F238E27FC236}">
                <a16:creationId xmlns:a16="http://schemas.microsoft.com/office/drawing/2014/main" id="{D9541506-DCFD-4980-AD1A-AA641DE617D0}"/>
              </a:ext>
            </a:extLst>
          </p:cNvPr>
          <p:cNvCxnSpPr>
            <a:cxnSpLocks/>
            <a:stCxn id="9" idx="3"/>
          </p:cNvCxnSpPr>
          <p:nvPr/>
        </p:nvCxnSpPr>
        <p:spPr>
          <a:xfrm>
            <a:off x="2277035" y="3776657"/>
            <a:ext cx="1049432" cy="0"/>
          </a:xfrm>
          <a:prstGeom prst="straightConnector1">
            <a:avLst/>
          </a:prstGeom>
          <a:ln w="76200">
            <a:solidFill>
              <a:srgbClr val="FF000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21" name="직사각형 20">
            <a:extLst>
              <a:ext uri="{FF2B5EF4-FFF2-40B4-BE49-F238E27FC236}">
                <a16:creationId xmlns:a16="http://schemas.microsoft.com/office/drawing/2014/main" id="{4795DC4C-EA90-4D11-B4E2-592E20308895}"/>
              </a:ext>
            </a:extLst>
          </p:cNvPr>
          <p:cNvSpPr/>
          <p:nvPr/>
        </p:nvSpPr>
        <p:spPr>
          <a:xfrm>
            <a:off x="4711767" y="1645957"/>
            <a:ext cx="7131594" cy="2089244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000" b="1" dirty="0"/>
              <a:t>It </a:t>
            </a:r>
            <a:r>
              <a:rPr lang="en-US" altLang="ko-KR" sz="4000" b="1" u="sng" dirty="0">
                <a:solidFill>
                  <a:srgbClr val="FF0000"/>
                </a:solidFill>
              </a:rPr>
              <a:t>is easy</a:t>
            </a:r>
            <a:r>
              <a:rPr lang="en-US" altLang="ko-KR" sz="4000" b="1" dirty="0"/>
              <a:t> </a:t>
            </a:r>
            <a:r>
              <a:rPr lang="en-US" altLang="ko-KR" sz="4000" b="1" u="sng" dirty="0">
                <a:solidFill>
                  <a:srgbClr val="FFFF00"/>
                </a:solidFill>
              </a:rPr>
              <a:t>to eat breakfast</a:t>
            </a:r>
            <a:r>
              <a:rPr lang="en-US" altLang="ko-KR" sz="4000" dirty="0"/>
              <a:t>.</a:t>
            </a:r>
          </a:p>
          <a:p>
            <a:pPr algn="just"/>
            <a:r>
              <a:rPr lang="ko-KR" altLang="en-US" sz="4000" dirty="0"/>
              <a:t>      </a:t>
            </a:r>
            <a:r>
              <a:rPr lang="ko-KR" altLang="en-US" sz="4000" b="1" dirty="0"/>
              <a:t>가로        세로</a:t>
            </a:r>
          </a:p>
        </p:txBody>
      </p:sp>
      <p:sp>
        <p:nvSpPr>
          <p:cNvPr id="22" name="직사각형 21">
            <a:extLst>
              <a:ext uri="{FF2B5EF4-FFF2-40B4-BE49-F238E27FC236}">
                <a16:creationId xmlns:a16="http://schemas.microsoft.com/office/drawing/2014/main" id="{C6744A70-926C-434C-8430-F50D2D40E98D}"/>
              </a:ext>
            </a:extLst>
          </p:cNvPr>
          <p:cNvSpPr/>
          <p:nvPr/>
        </p:nvSpPr>
        <p:spPr>
          <a:xfrm>
            <a:off x="4711766" y="3878169"/>
            <a:ext cx="7131594" cy="2089244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ko-KR" altLang="en-US" sz="4000" b="1" dirty="0"/>
              <a:t>상대편 대답</a:t>
            </a:r>
            <a:endParaRPr lang="en-US" altLang="ko-KR" sz="4000" b="1" dirty="0"/>
          </a:p>
          <a:p>
            <a:r>
              <a:rPr lang="en-US" altLang="ko-KR" sz="4000" b="1" dirty="0"/>
              <a:t>: </a:t>
            </a:r>
            <a:r>
              <a:rPr lang="ko-KR" altLang="en-US" sz="4000" b="1" dirty="0"/>
              <a:t>그 칸에 배가 </a:t>
            </a:r>
            <a:r>
              <a:rPr lang="ko-KR" altLang="en-US" sz="4000" b="1" u="sng" dirty="0">
                <a:solidFill>
                  <a:srgbClr val="FFFF00"/>
                </a:solidFill>
              </a:rPr>
              <a:t>있음</a:t>
            </a:r>
            <a:r>
              <a:rPr lang="en-US" altLang="ko-KR" sz="4000" b="1" u="sng" dirty="0">
                <a:solidFill>
                  <a:srgbClr val="FFFF00"/>
                </a:solidFill>
                <a:sym typeface="Wingdings" panose="05000000000000000000" pitchFamily="2" charset="2"/>
              </a:rPr>
              <a:t> </a:t>
            </a:r>
            <a:r>
              <a:rPr lang="en-US" altLang="ko-KR" sz="4000" b="1" u="sng" dirty="0">
                <a:solidFill>
                  <a:srgbClr val="FFFF00"/>
                </a:solidFill>
              </a:rPr>
              <a:t>I agree</a:t>
            </a:r>
            <a:r>
              <a:rPr lang="en-US" altLang="ko-KR" sz="4000" b="1" dirty="0"/>
              <a:t>.</a:t>
            </a:r>
          </a:p>
          <a:p>
            <a:r>
              <a:rPr lang="en-US" altLang="ko-KR" sz="4000" b="1" dirty="0"/>
              <a:t>: </a:t>
            </a:r>
            <a:r>
              <a:rPr lang="ko-KR" altLang="en-US" sz="4000" b="1" dirty="0"/>
              <a:t>배가 </a:t>
            </a:r>
            <a:r>
              <a:rPr lang="ko-KR" altLang="en-US" sz="4000" b="1" u="sng" dirty="0">
                <a:solidFill>
                  <a:srgbClr val="FFFF00"/>
                </a:solidFill>
              </a:rPr>
              <a:t>없음</a:t>
            </a:r>
            <a:r>
              <a:rPr lang="en-US" altLang="ko-KR" sz="4000" b="1" u="sng" dirty="0">
                <a:solidFill>
                  <a:srgbClr val="FFFF00"/>
                </a:solidFill>
                <a:sym typeface="Wingdings" panose="05000000000000000000" pitchFamily="2" charset="2"/>
              </a:rPr>
              <a:t> I don’t agree</a:t>
            </a:r>
            <a:r>
              <a:rPr lang="en-US" altLang="ko-KR" sz="4000" b="1" dirty="0">
                <a:solidFill>
                  <a:srgbClr val="FFFF00"/>
                </a:solidFill>
                <a:sym typeface="Wingdings" panose="05000000000000000000" pitchFamily="2" charset="2"/>
              </a:rPr>
              <a:t>.</a:t>
            </a:r>
            <a:r>
              <a:rPr lang="en-US" altLang="ko-KR" sz="4000" b="1" dirty="0">
                <a:solidFill>
                  <a:srgbClr val="FFFF00"/>
                </a:solidFill>
              </a:rPr>
              <a:t> </a:t>
            </a:r>
            <a:endParaRPr lang="ko-KR" altLang="en-US" sz="4000" b="1" dirty="0">
              <a:solidFill>
                <a:srgbClr val="FFFF00"/>
              </a:solidFill>
            </a:endParaRPr>
          </a:p>
        </p:txBody>
      </p:sp>
      <p:sp>
        <p:nvSpPr>
          <p:cNvPr id="23" name="타원 22">
            <a:extLst>
              <a:ext uri="{FF2B5EF4-FFF2-40B4-BE49-F238E27FC236}">
                <a16:creationId xmlns:a16="http://schemas.microsoft.com/office/drawing/2014/main" id="{892F6F00-11AE-41B1-B2AC-050EC74DD9DA}"/>
              </a:ext>
            </a:extLst>
          </p:cNvPr>
          <p:cNvSpPr/>
          <p:nvPr/>
        </p:nvSpPr>
        <p:spPr>
          <a:xfrm>
            <a:off x="3355150" y="3452345"/>
            <a:ext cx="435867" cy="477931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24" name="곱하기 기호 23">
            <a:extLst>
              <a:ext uri="{FF2B5EF4-FFF2-40B4-BE49-F238E27FC236}">
                <a16:creationId xmlns:a16="http://schemas.microsoft.com/office/drawing/2014/main" id="{66294879-40EA-4A8F-B7F8-E1A889FF6E99}"/>
              </a:ext>
            </a:extLst>
          </p:cNvPr>
          <p:cNvSpPr/>
          <p:nvPr/>
        </p:nvSpPr>
        <p:spPr>
          <a:xfrm>
            <a:off x="3769132" y="3322136"/>
            <a:ext cx="819315" cy="820285"/>
          </a:xfrm>
          <a:prstGeom prst="mathMultiply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17666410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bg/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22">
                                            <p:bg/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2" dur="500"/>
                                        <p:tgtEl>
                                          <p:spTgt spid="2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23" fill="hold">
                            <p:stCondLst>
                              <p:cond delay="500"/>
                            </p:stCondLst>
                            <p:childTnLst>
                              <p:par>
                                <p:cTn id="24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  <p:par>
                          <p:cTn id="32" fill="hold">
                            <p:stCondLst>
                              <p:cond delay="500"/>
                            </p:stCondLst>
                            <p:childTnLst>
                              <p:par>
                                <p:cTn id="33" presetID="10" presetClass="entr" presetSubtype="0" fill="hold" grpId="0" nodeType="after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5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1" grpId="0" animBg="1"/>
      <p:bldP spid="22" grpId="0" uiExpand="1" build="p" animBg="1"/>
      <p:bldP spid="23" grpId="0" animBg="1"/>
      <p:bldP spid="24" grpId="0" animBg="1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그림 3" descr="화면이(가) 표시된 사진&#10;&#10;자동 생성된 설명">
            <a:extLst>
              <a:ext uri="{FF2B5EF4-FFF2-40B4-BE49-F238E27FC236}">
                <a16:creationId xmlns:a16="http://schemas.microsoft.com/office/drawing/2014/main" id="{52934DBA-B213-4C1C-96E5-C90058D492D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6596" y="95608"/>
            <a:ext cx="12221687" cy="5975904"/>
          </a:xfrm>
          <a:prstGeom prst="rect">
            <a:avLst/>
          </a:prstGeom>
        </p:spPr>
      </p:pic>
      <p:sp>
        <p:nvSpPr>
          <p:cNvPr id="6" name="제목 5">
            <a:extLst>
              <a:ext uri="{FF2B5EF4-FFF2-40B4-BE49-F238E27FC236}">
                <a16:creationId xmlns:a16="http://schemas.microsoft.com/office/drawing/2014/main" id="{1563BB74-BD12-43A5-9C93-AE30A5C266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84680" y="-81915"/>
            <a:ext cx="10515600" cy="1325563"/>
          </a:xfrm>
        </p:spPr>
        <p:txBody>
          <a:bodyPr/>
          <a:lstStyle/>
          <a:p>
            <a:r>
              <a:rPr lang="ko-KR" altLang="en-US" b="1" dirty="0"/>
              <a:t>공격을 연습해보자</a:t>
            </a:r>
            <a:r>
              <a:rPr lang="en-US" altLang="ko-KR" b="1" dirty="0"/>
              <a:t>.</a:t>
            </a:r>
            <a:endParaRPr lang="ko-KR" altLang="en-US" b="1" dirty="0"/>
          </a:p>
        </p:txBody>
      </p:sp>
      <p:sp>
        <p:nvSpPr>
          <p:cNvPr id="10" name="타원 9">
            <a:extLst>
              <a:ext uri="{FF2B5EF4-FFF2-40B4-BE49-F238E27FC236}">
                <a16:creationId xmlns:a16="http://schemas.microsoft.com/office/drawing/2014/main" id="{F93721DD-00DF-4394-B271-3157304725CC}"/>
              </a:ext>
            </a:extLst>
          </p:cNvPr>
          <p:cNvSpPr/>
          <p:nvPr/>
        </p:nvSpPr>
        <p:spPr>
          <a:xfrm>
            <a:off x="3517710" y="2280118"/>
            <a:ext cx="698690" cy="577476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" name="직사각형 10">
            <a:extLst>
              <a:ext uri="{FF2B5EF4-FFF2-40B4-BE49-F238E27FC236}">
                <a16:creationId xmlns:a16="http://schemas.microsoft.com/office/drawing/2014/main" id="{5EEA4BC7-8285-4E3C-A376-C90158FD5C3B}"/>
              </a:ext>
            </a:extLst>
          </p:cNvPr>
          <p:cNvSpPr/>
          <p:nvPr/>
        </p:nvSpPr>
        <p:spPr>
          <a:xfrm>
            <a:off x="3123819" y="2857594"/>
            <a:ext cx="1503421" cy="634602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2" name="직사각형 11">
            <a:extLst>
              <a:ext uri="{FF2B5EF4-FFF2-40B4-BE49-F238E27FC236}">
                <a16:creationId xmlns:a16="http://schemas.microsoft.com/office/drawing/2014/main" id="{1B432FCD-CB70-483A-B956-1136E89B3438}"/>
              </a:ext>
            </a:extLst>
          </p:cNvPr>
          <p:cNvSpPr/>
          <p:nvPr/>
        </p:nvSpPr>
        <p:spPr>
          <a:xfrm>
            <a:off x="3115344" y="1068040"/>
            <a:ext cx="1503421" cy="634602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직사각형 12">
            <a:extLst>
              <a:ext uri="{FF2B5EF4-FFF2-40B4-BE49-F238E27FC236}">
                <a16:creationId xmlns:a16="http://schemas.microsoft.com/office/drawing/2014/main" id="{EBACAF0A-18D5-49D8-AE6D-07029CE429B4}"/>
              </a:ext>
            </a:extLst>
          </p:cNvPr>
          <p:cNvSpPr/>
          <p:nvPr/>
        </p:nvSpPr>
        <p:spPr>
          <a:xfrm>
            <a:off x="147786" y="2923033"/>
            <a:ext cx="1736894" cy="586639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4" name="직선 화살표 연결선 13">
            <a:extLst>
              <a:ext uri="{FF2B5EF4-FFF2-40B4-BE49-F238E27FC236}">
                <a16:creationId xmlns:a16="http://schemas.microsoft.com/office/drawing/2014/main" id="{80E89AA3-0389-48D1-B06E-9F73A84B0901}"/>
              </a:ext>
            </a:extLst>
          </p:cNvPr>
          <p:cNvCxnSpPr>
            <a:cxnSpLocks/>
            <a:endCxn id="11" idx="0"/>
          </p:cNvCxnSpPr>
          <p:nvPr/>
        </p:nvCxnSpPr>
        <p:spPr>
          <a:xfrm>
            <a:off x="3875529" y="1702642"/>
            <a:ext cx="1" cy="1154952"/>
          </a:xfrm>
          <a:prstGeom prst="straightConnector1">
            <a:avLst/>
          </a:prstGeom>
          <a:ln w="76200">
            <a:solidFill>
              <a:srgbClr val="FF000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cxnSp>
        <p:nvCxnSpPr>
          <p:cNvPr id="15" name="직선 화살표 연결선 14">
            <a:extLst>
              <a:ext uri="{FF2B5EF4-FFF2-40B4-BE49-F238E27FC236}">
                <a16:creationId xmlns:a16="http://schemas.microsoft.com/office/drawing/2014/main" id="{A37B0AD4-155C-4A74-A5F3-F65101D92CF7}"/>
              </a:ext>
            </a:extLst>
          </p:cNvPr>
          <p:cNvCxnSpPr>
            <a:cxnSpLocks/>
            <a:endCxn id="11" idx="1"/>
          </p:cNvCxnSpPr>
          <p:nvPr/>
        </p:nvCxnSpPr>
        <p:spPr>
          <a:xfrm flipV="1">
            <a:off x="1884680" y="3174895"/>
            <a:ext cx="1239139" cy="12482"/>
          </a:xfrm>
          <a:prstGeom prst="straightConnector1">
            <a:avLst/>
          </a:prstGeom>
          <a:ln w="76200">
            <a:solidFill>
              <a:srgbClr val="FF000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8" name="직사각형 17">
            <a:extLst>
              <a:ext uri="{FF2B5EF4-FFF2-40B4-BE49-F238E27FC236}">
                <a16:creationId xmlns:a16="http://schemas.microsoft.com/office/drawing/2014/main" id="{63D51CA0-FEAF-4A67-846A-0122393908F0}"/>
              </a:ext>
            </a:extLst>
          </p:cNvPr>
          <p:cNvSpPr/>
          <p:nvPr/>
        </p:nvSpPr>
        <p:spPr>
          <a:xfrm>
            <a:off x="5021131" y="1006582"/>
            <a:ext cx="7131594" cy="185101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000" b="1" dirty="0"/>
              <a:t>It </a:t>
            </a:r>
            <a:r>
              <a:rPr lang="en-US" altLang="ko-KR" sz="4000" b="1" u="sng" dirty="0">
                <a:solidFill>
                  <a:srgbClr val="FF0000"/>
                </a:solidFill>
              </a:rPr>
              <a:t>is easy</a:t>
            </a:r>
            <a:r>
              <a:rPr lang="en-US" altLang="ko-KR" sz="4000" b="1" dirty="0"/>
              <a:t> </a:t>
            </a:r>
            <a:r>
              <a:rPr lang="en-US" altLang="ko-KR" sz="4000" b="1" u="sng" dirty="0">
                <a:solidFill>
                  <a:srgbClr val="FFFF00"/>
                </a:solidFill>
              </a:rPr>
              <a:t>to make cookies</a:t>
            </a:r>
            <a:r>
              <a:rPr lang="en-US" altLang="ko-KR" sz="4000" dirty="0"/>
              <a:t>.</a:t>
            </a:r>
          </a:p>
          <a:p>
            <a:pPr algn="just"/>
            <a:r>
              <a:rPr lang="ko-KR" altLang="en-US" sz="4000" dirty="0"/>
              <a:t>      </a:t>
            </a:r>
            <a:r>
              <a:rPr lang="ko-KR" altLang="en-US" sz="4000" b="1" dirty="0"/>
              <a:t>가로        세로</a:t>
            </a:r>
          </a:p>
        </p:txBody>
      </p:sp>
      <p:sp>
        <p:nvSpPr>
          <p:cNvPr id="19" name="직사각형 18">
            <a:extLst>
              <a:ext uri="{FF2B5EF4-FFF2-40B4-BE49-F238E27FC236}">
                <a16:creationId xmlns:a16="http://schemas.microsoft.com/office/drawing/2014/main" id="{B98484CC-B28F-443F-AADB-21ED8A57052E}"/>
              </a:ext>
            </a:extLst>
          </p:cNvPr>
          <p:cNvSpPr/>
          <p:nvPr/>
        </p:nvSpPr>
        <p:spPr>
          <a:xfrm>
            <a:off x="5021131" y="2904076"/>
            <a:ext cx="7131594" cy="1507007"/>
          </a:xfrm>
          <a:prstGeom prst="rect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4400" b="1" dirty="0">
                <a:sym typeface="Wingdings" panose="05000000000000000000" pitchFamily="2" charset="2"/>
              </a:rPr>
              <a:t> I agree.</a:t>
            </a:r>
            <a:endParaRPr lang="ko-KR" altLang="en-US" sz="4400" b="1" dirty="0"/>
          </a:p>
        </p:txBody>
      </p:sp>
      <p:sp>
        <p:nvSpPr>
          <p:cNvPr id="20" name="타원 19">
            <a:extLst>
              <a:ext uri="{FF2B5EF4-FFF2-40B4-BE49-F238E27FC236}">
                <a16:creationId xmlns:a16="http://schemas.microsoft.com/office/drawing/2014/main" id="{913D5C72-7C98-4F08-AF4C-1E867254373B}"/>
              </a:ext>
            </a:extLst>
          </p:cNvPr>
          <p:cNvSpPr/>
          <p:nvPr/>
        </p:nvSpPr>
        <p:spPr>
          <a:xfrm>
            <a:off x="3517710" y="2913875"/>
            <a:ext cx="698690" cy="577476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76337380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2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19" grpId="0" animBg="1"/>
      <p:bldP spid="20" grpId="0" animBg="1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그림 3" descr="화면이(가) 표시된 사진&#10;&#10;자동 생성된 설명">
            <a:extLst>
              <a:ext uri="{FF2B5EF4-FFF2-40B4-BE49-F238E27FC236}">
                <a16:creationId xmlns:a16="http://schemas.microsoft.com/office/drawing/2014/main" id="{52934DBA-B213-4C1C-96E5-C90058D492D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6596" y="95608"/>
            <a:ext cx="12221687" cy="5975904"/>
          </a:xfrm>
          <a:prstGeom prst="rect">
            <a:avLst/>
          </a:prstGeom>
        </p:spPr>
      </p:pic>
      <p:sp>
        <p:nvSpPr>
          <p:cNvPr id="6" name="제목 5">
            <a:extLst>
              <a:ext uri="{FF2B5EF4-FFF2-40B4-BE49-F238E27FC236}">
                <a16:creationId xmlns:a16="http://schemas.microsoft.com/office/drawing/2014/main" id="{1563BB74-BD12-43A5-9C93-AE30A5C266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84680" y="-81915"/>
            <a:ext cx="10515600" cy="1325563"/>
          </a:xfrm>
        </p:spPr>
        <p:txBody>
          <a:bodyPr/>
          <a:lstStyle/>
          <a:p>
            <a:r>
              <a:rPr lang="ko-KR" altLang="en-US" b="1" dirty="0"/>
              <a:t>공격을 연습해보자</a:t>
            </a:r>
            <a:r>
              <a:rPr lang="en-US" altLang="ko-KR" b="1" dirty="0"/>
              <a:t>.</a:t>
            </a:r>
            <a:endParaRPr lang="ko-KR" altLang="en-US" b="1" dirty="0"/>
          </a:p>
        </p:txBody>
      </p:sp>
      <p:sp>
        <p:nvSpPr>
          <p:cNvPr id="10" name="타원 9">
            <a:extLst>
              <a:ext uri="{FF2B5EF4-FFF2-40B4-BE49-F238E27FC236}">
                <a16:creationId xmlns:a16="http://schemas.microsoft.com/office/drawing/2014/main" id="{F93721DD-00DF-4394-B271-3157304725CC}"/>
              </a:ext>
            </a:extLst>
          </p:cNvPr>
          <p:cNvSpPr/>
          <p:nvPr/>
        </p:nvSpPr>
        <p:spPr>
          <a:xfrm>
            <a:off x="3517710" y="2280118"/>
            <a:ext cx="698690" cy="577476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" name="직사각형 10">
            <a:extLst>
              <a:ext uri="{FF2B5EF4-FFF2-40B4-BE49-F238E27FC236}">
                <a16:creationId xmlns:a16="http://schemas.microsoft.com/office/drawing/2014/main" id="{5EEA4BC7-8285-4E3C-A376-C90158FD5C3B}"/>
              </a:ext>
            </a:extLst>
          </p:cNvPr>
          <p:cNvSpPr/>
          <p:nvPr/>
        </p:nvSpPr>
        <p:spPr>
          <a:xfrm>
            <a:off x="3123819" y="3509672"/>
            <a:ext cx="1503421" cy="634602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2" name="직사각형 11">
            <a:extLst>
              <a:ext uri="{FF2B5EF4-FFF2-40B4-BE49-F238E27FC236}">
                <a16:creationId xmlns:a16="http://schemas.microsoft.com/office/drawing/2014/main" id="{1B432FCD-CB70-483A-B956-1136E89B3438}"/>
              </a:ext>
            </a:extLst>
          </p:cNvPr>
          <p:cNvSpPr/>
          <p:nvPr/>
        </p:nvSpPr>
        <p:spPr>
          <a:xfrm>
            <a:off x="3115344" y="1068040"/>
            <a:ext cx="1503421" cy="634602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직사각형 12">
            <a:extLst>
              <a:ext uri="{FF2B5EF4-FFF2-40B4-BE49-F238E27FC236}">
                <a16:creationId xmlns:a16="http://schemas.microsoft.com/office/drawing/2014/main" id="{EBACAF0A-18D5-49D8-AE6D-07029CE429B4}"/>
              </a:ext>
            </a:extLst>
          </p:cNvPr>
          <p:cNvSpPr/>
          <p:nvPr/>
        </p:nvSpPr>
        <p:spPr>
          <a:xfrm>
            <a:off x="152031" y="3491351"/>
            <a:ext cx="1736894" cy="586639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5" name="직선 화살표 연결선 14">
            <a:extLst>
              <a:ext uri="{FF2B5EF4-FFF2-40B4-BE49-F238E27FC236}">
                <a16:creationId xmlns:a16="http://schemas.microsoft.com/office/drawing/2014/main" id="{A37B0AD4-155C-4A74-A5F3-F65101D92CF7}"/>
              </a:ext>
            </a:extLst>
          </p:cNvPr>
          <p:cNvCxnSpPr>
            <a:cxnSpLocks/>
            <a:endCxn id="11" idx="1"/>
          </p:cNvCxnSpPr>
          <p:nvPr/>
        </p:nvCxnSpPr>
        <p:spPr>
          <a:xfrm flipV="1">
            <a:off x="1884680" y="3826973"/>
            <a:ext cx="1239139" cy="12482"/>
          </a:xfrm>
          <a:prstGeom prst="straightConnector1">
            <a:avLst/>
          </a:prstGeom>
          <a:ln w="76200">
            <a:solidFill>
              <a:srgbClr val="FF000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8" name="직사각형 17">
            <a:extLst>
              <a:ext uri="{FF2B5EF4-FFF2-40B4-BE49-F238E27FC236}">
                <a16:creationId xmlns:a16="http://schemas.microsoft.com/office/drawing/2014/main" id="{63D51CA0-FEAF-4A67-846A-0122393908F0}"/>
              </a:ext>
            </a:extLst>
          </p:cNvPr>
          <p:cNvSpPr/>
          <p:nvPr/>
        </p:nvSpPr>
        <p:spPr>
          <a:xfrm>
            <a:off x="5060406" y="120028"/>
            <a:ext cx="7131594" cy="185101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000" b="1" dirty="0"/>
              <a:t>It </a:t>
            </a:r>
            <a:r>
              <a:rPr lang="en-US" altLang="ko-KR" sz="4000" b="1" u="sng" dirty="0">
                <a:solidFill>
                  <a:srgbClr val="FF0000"/>
                </a:solidFill>
              </a:rPr>
              <a:t>is easy</a:t>
            </a:r>
            <a:r>
              <a:rPr lang="en-US" altLang="ko-KR" sz="4000" b="1" dirty="0"/>
              <a:t> </a:t>
            </a:r>
            <a:r>
              <a:rPr lang="en-US" altLang="ko-KR" sz="4000" b="1" u="sng" dirty="0">
                <a:solidFill>
                  <a:srgbClr val="FFFF00"/>
                </a:solidFill>
              </a:rPr>
              <a:t>to ride a horse</a:t>
            </a:r>
            <a:r>
              <a:rPr lang="en-US" altLang="ko-KR" sz="4000" dirty="0"/>
              <a:t>.</a:t>
            </a:r>
          </a:p>
          <a:p>
            <a:pPr algn="just"/>
            <a:r>
              <a:rPr lang="ko-KR" altLang="en-US" sz="4000" dirty="0"/>
              <a:t>      </a:t>
            </a:r>
            <a:r>
              <a:rPr lang="ko-KR" altLang="en-US" sz="4000" b="1" dirty="0"/>
              <a:t>가로        세로</a:t>
            </a:r>
          </a:p>
        </p:txBody>
      </p:sp>
      <p:sp>
        <p:nvSpPr>
          <p:cNvPr id="19" name="직사각형 18">
            <a:extLst>
              <a:ext uri="{FF2B5EF4-FFF2-40B4-BE49-F238E27FC236}">
                <a16:creationId xmlns:a16="http://schemas.microsoft.com/office/drawing/2014/main" id="{B98484CC-B28F-443F-AADB-21ED8A57052E}"/>
              </a:ext>
            </a:extLst>
          </p:cNvPr>
          <p:cNvSpPr/>
          <p:nvPr/>
        </p:nvSpPr>
        <p:spPr>
          <a:xfrm>
            <a:off x="5060406" y="2002665"/>
            <a:ext cx="7131594" cy="1507007"/>
          </a:xfrm>
          <a:prstGeom prst="rect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4400" b="1" dirty="0">
                <a:sym typeface="Wingdings" panose="05000000000000000000" pitchFamily="2" charset="2"/>
              </a:rPr>
              <a:t> I don’t agree.</a:t>
            </a:r>
            <a:endParaRPr lang="ko-KR" altLang="en-US" sz="4400" b="1" dirty="0"/>
          </a:p>
        </p:txBody>
      </p:sp>
      <p:sp>
        <p:nvSpPr>
          <p:cNvPr id="20" name="타원 19">
            <a:extLst>
              <a:ext uri="{FF2B5EF4-FFF2-40B4-BE49-F238E27FC236}">
                <a16:creationId xmlns:a16="http://schemas.microsoft.com/office/drawing/2014/main" id="{913D5C72-7C98-4F08-AF4C-1E867254373B}"/>
              </a:ext>
            </a:extLst>
          </p:cNvPr>
          <p:cNvSpPr/>
          <p:nvPr/>
        </p:nvSpPr>
        <p:spPr>
          <a:xfrm>
            <a:off x="3517710" y="2913875"/>
            <a:ext cx="698690" cy="577476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4" name="직선 화살표 연결선 13">
            <a:extLst>
              <a:ext uri="{FF2B5EF4-FFF2-40B4-BE49-F238E27FC236}">
                <a16:creationId xmlns:a16="http://schemas.microsoft.com/office/drawing/2014/main" id="{80E89AA3-0389-48D1-B06E-9F73A84B0901}"/>
              </a:ext>
            </a:extLst>
          </p:cNvPr>
          <p:cNvCxnSpPr>
            <a:cxnSpLocks/>
            <a:stCxn id="12" idx="2"/>
            <a:endCxn id="11" idx="0"/>
          </p:cNvCxnSpPr>
          <p:nvPr/>
        </p:nvCxnSpPr>
        <p:spPr>
          <a:xfrm>
            <a:off x="3867055" y="1702642"/>
            <a:ext cx="8475" cy="1807030"/>
          </a:xfrm>
          <a:prstGeom prst="straightConnector1">
            <a:avLst/>
          </a:prstGeom>
          <a:ln w="76200">
            <a:solidFill>
              <a:srgbClr val="FF000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6" name="곱하기 기호 15">
            <a:extLst>
              <a:ext uri="{FF2B5EF4-FFF2-40B4-BE49-F238E27FC236}">
                <a16:creationId xmlns:a16="http://schemas.microsoft.com/office/drawing/2014/main" id="{45A9EC5B-F5B7-4A43-A635-D4EC025633D5}"/>
              </a:ext>
            </a:extLst>
          </p:cNvPr>
          <p:cNvSpPr/>
          <p:nvPr/>
        </p:nvSpPr>
        <p:spPr>
          <a:xfrm>
            <a:off x="3386925" y="3348328"/>
            <a:ext cx="971788" cy="918509"/>
          </a:xfrm>
          <a:prstGeom prst="mathMultiply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409437931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19" grpId="0" animBg="1"/>
      <p:bldP spid="16" grpId="0" animBg="1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그림 3" descr="화면이(가) 표시된 사진&#10;&#10;자동 생성된 설명">
            <a:extLst>
              <a:ext uri="{FF2B5EF4-FFF2-40B4-BE49-F238E27FC236}">
                <a16:creationId xmlns:a16="http://schemas.microsoft.com/office/drawing/2014/main" id="{52934DBA-B213-4C1C-96E5-C90058D492D3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76596" y="95608"/>
            <a:ext cx="12221687" cy="5975904"/>
          </a:xfrm>
          <a:prstGeom prst="rect">
            <a:avLst/>
          </a:prstGeom>
        </p:spPr>
      </p:pic>
      <p:sp>
        <p:nvSpPr>
          <p:cNvPr id="6" name="제목 5">
            <a:extLst>
              <a:ext uri="{FF2B5EF4-FFF2-40B4-BE49-F238E27FC236}">
                <a16:creationId xmlns:a16="http://schemas.microsoft.com/office/drawing/2014/main" id="{1563BB74-BD12-43A5-9C93-AE30A5C266D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1884680" y="-81915"/>
            <a:ext cx="10515600" cy="1325563"/>
          </a:xfrm>
        </p:spPr>
        <p:txBody>
          <a:bodyPr/>
          <a:lstStyle/>
          <a:p>
            <a:r>
              <a:rPr lang="ko-KR" altLang="en-US" b="1" dirty="0"/>
              <a:t>공격을 연습해보자</a:t>
            </a:r>
            <a:r>
              <a:rPr lang="en-US" altLang="ko-KR" b="1" dirty="0"/>
              <a:t>.</a:t>
            </a:r>
            <a:endParaRPr lang="ko-KR" altLang="en-US" b="1" dirty="0"/>
          </a:p>
        </p:txBody>
      </p:sp>
      <p:sp>
        <p:nvSpPr>
          <p:cNvPr id="10" name="타원 9">
            <a:extLst>
              <a:ext uri="{FF2B5EF4-FFF2-40B4-BE49-F238E27FC236}">
                <a16:creationId xmlns:a16="http://schemas.microsoft.com/office/drawing/2014/main" id="{F93721DD-00DF-4394-B271-3157304725CC}"/>
              </a:ext>
            </a:extLst>
          </p:cNvPr>
          <p:cNvSpPr/>
          <p:nvPr/>
        </p:nvSpPr>
        <p:spPr>
          <a:xfrm>
            <a:off x="3517710" y="2280118"/>
            <a:ext cx="698690" cy="577476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1" name="직사각형 10">
            <a:extLst>
              <a:ext uri="{FF2B5EF4-FFF2-40B4-BE49-F238E27FC236}">
                <a16:creationId xmlns:a16="http://schemas.microsoft.com/office/drawing/2014/main" id="{5EEA4BC7-8285-4E3C-A376-C90158FD5C3B}"/>
              </a:ext>
            </a:extLst>
          </p:cNvPr>
          <p:cNvSpPr/>
          <p:nvPr/>
        </p:nvSpPr>
        <p:spPr>
          <a:xfrm>
            <a:off x="3123819" y="1673656"/>
            <a:ext cx="1503422" cy="606039"/>
          </a:xfrm>
          <a:prstGeom prst="rect">
            <a:avLst/>
          </a:prstGeom>
          <a:solidFill>
            <a:srgbClr val="FF0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2" name="직사각형 11">
            <a:extLst>
              <a:ext uri="{FF2B5EF4-FFF2-40B4-BE49-F238E27FC236}">
                <a16:creationId xmlns:a16="http://schemas.microsoft.com/office/drawing/2014/main" id="{1B432FCD-CB70-483A-B956-1136E89B3438}"/>
              </a:ext>
            </a:extLst>
          </p:cNvPr>
          <p:cNvSpPr/>
          <p:nvPr/>
        </p:nvSpPr>
        <p:spPr>
          <a:xfrm>
            <a:off x="3115344" y="1068040"/>
            <a:ext cx="1503421" cy="634602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3" name="직사각형 12">
            <a:extLst>
              <a:ext uri="{FF2B5EF4-FFF2-40B4-BE49-F238E27FC236}">
                <a16:creationId xmlns:a16="http://schemas.microsoft.com/office/drawing/2014/main" id="{EBACAF0A-18D5-49D8-AE6D-07029CE429B4}"/>
              </a:ext>
            </a:extLst>
          </p:cNvPr>
          <p:cNvSpPr/>
          <p:nvPr/>
        </p:nvSpPr>
        <p:spPr>
          <a:xfrm>
            <a:off x="159157" y="1673656"/>
            <a:ext cx="1736894" cy="586639"/>
          </a:xfrm>
          <a:prstGeom prst="rect">
            <a:avLst/>
          </a:prstGeom>
          <a:noFill/>
          <a:ln w="762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5" name="직선 화살표 연결선 14">
            <a:extLst>
              <a:ext uri="{FF2B5EF4-FFF2-40B4-BE49-F238E27FC236}">
                <a16:creationId xmlns:a16="http://schemas.microsoft.com/office/drawing/2014/main" id="{A37B0AD4-155C-4A74-A5F3-F65101D92CF7}"/>
              </a:ext>
            </a:extLst>
          </p:cNvPr>
          <p:cNvCxnSpPr>
            <a:cxnSpLocks/>
            <a:stCxn id="13" idx="3"/>
            <a:endCxn id="11" idx="1"/>
          </p:cNvCxnSpPr>
          <p:nvPr/>
        </p:nvCxnSpPr>
        <p:spPr>
          <a:xfrm>
            <a:off x="1896051" y="1966976"/>
            <a:ext cx="1227768" cy="9700"/>
          </a:xfrm>
          <a:prstGeom prst="straightConnector1">
            <a:avLst/>
          </a:prstGeom>
          <a:ln w="76200">
            <a:solidFill>
              <a:srgbClr val="FF000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8" name="직사각형 17">
            <a:extLst>
              <a:ext uri="{FF2B5EF4-FFF2-40B4-BE49-F238E27FC236}">
                <a16:creationId xmlns:a16="http://schemas.microsoft.com/office/drawing/2014/main" id="{63D51CA0-FEAF-4A67-846A-0122393908F0}"/>
              </a:ext>
            </a:extLst>
          </p:cNvPr>
          <p:cNvSpPr/>
          <p:nvPr/>
        </p:nvSpPr>
        <p:spPr>
          <a:xfrm>
            <a:off x="5060406" y="120028"/>
            <a:ext cx="7131594" cy="1851012"/>
          </a:xfrm>
          <a:prstGeom prst="rect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4000" b="1" dirty="0"/>
              <a:t>It </a:t>
            </a:r>
            <a:r>
              <a:rPr lang="en-US" altLang="ko-KR" sz="4000" b="1" u="sng" dirty="0">
                <a:solidFill>
                  <a:srgbClr val="FF0000"/>
                </a:solidFill>
              </a:rPr>
              <a:t>is easy</a:t>
            </a:r>
            <a:r>
              <a:rPr lang="en-US" altLang="ko-KR" sz="4000" b="1" dirty="0"/>
              <a:t> </a:t>
            </a:r>
            <a:r>
              <a:rPr lang="en-US" altLang="ko-KR" sz="4000" b="1" u="sng" dirty="0">
                <a:solidFill>
                  <a:srgbClr val="FFFF00"/>
                </a:solidFill>
              </a:rPr>
              <a:t>to fix a bike</a:t>
            </a:r>
            <a:r>
              <a:rPr lang="en-US" altLang="ko-KR" sz="4000" dirty="0"/>
              <a:t>.</a:t>
            </a:r>
          </a:p>
          <a:p>
            <a:pPr algn="just"/>
            <a:r>
              <a:rPr lang="ko-KR" altLang="en-US" sz="4000" dirty="0"/>
              <a:t>      </a:t>
            </a:r>
            <a:r>
              <a:rPr lang="ko-KR" altLang="en-US" sz="4000" b="1" dirty="0"/>
              <a:t>가로        세로</a:t>
            </a:r>
          </a:p>
        </p:txBody>
      </p:sp>
      <p:sp>
        <p:nvSpPr>
          <p:cNvPr id="19" name="직사각형 18">
            <a:extLst>
              <a:ext uri="{FF2B5EF4-FFF2-40B4-BE49-F238E27FC236}">
                <a16:creationId xmlns:a16="http://schemas.microsoft.com/office/drawing/2014/main" id="{B98484CC-B28F-443F-AADB-21ED8A57052E}"/>
              </a:ext>
            </a:extLst>
          </p:cNvPr>
          <p:cNvSpPr/>
          <p:nvPr/>
        </p:nvSpPr>
        <p:spPr>
          <a:xfrm>
            <a:off x="5060406" y="2002665"/>
            <a:ext cx="7131594" cy="1507007"/>
          </a:xfrm>
          <a:prstGeom prst="rect">
            <a:avLst/>
          </a:prstGeom>
          <a:ln w="38100">
            <a:solidFill>
              <a:schemeClr val="tx1"/>
            </a:solidFill>
          </a:ln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altLang="ko-KR" sz="4400" b="1" dirty="0">
                <a:sym typeface="Wingdings" panose="05000000000000000000" pitchFamily="2" charset="2"/>
              </a:rPr>
              <a:t> I agree.</a:t>
            </a:r>
            <a:endParaRPr lang="ko-KR" altLang="en-US" sz="4400" b="1" dirty="0"/>
          </a:p>
        </p:txBody>
      </p:sp>
      <p:sp>
        <p:nvSpPr>
          <p:cNvPr id="20" name="타원 19">
            <a:extLst>
              <a:ext uri="{FF2B5EF4-FFF2-40B4-BE49-F238E27FC236}">
                <a16:creationId xmlns:a16="http://schemas.microsoft.com/office/drawing/2014/main" id="{913D5C72-7C98-4F08-AF4C-1E867254373B}"/>
              </a:ext>
            </a:extLst>
          </p:cNvPr>
          <p:cNvSpPr/>
          <p:nvPr/>
        </p:nvSpPr>
        <p:spPr>
          <a:xfrm>
            <a:off x="3517710" y="2913875"/>
            <a:ext cx="698690" cy="577476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cxnSp>
        <p:nvCxnSpPr>
          <p:cNvPr id="14" name="직선 화살표 연결선 13">
            <a:extLst>
              <a:ext uri="{FF2B5EF4-FFF2-40B4-BE49-F238E27FC236}">
                <a16:creationId xmlns:a16="http://schemas.microsoft.com/office/drawing/2014/main" id="{80E89AA3-0389-48D1-B06E-9F73A84B0901}"/>
              </a:ext>
            </a:extLst>
          </p:cNvPr>
          <p:cNvCxnSpPr>
            <a:cxnSpLocks/>
            <a:stCxn id="12" idx="2"/>
            <a:endCxn id="11" idx="0"/>
          </p:cNvCxnSpPr>
          <p:nvPr/>
        </p:nvCxnSpPr>
        <p:spPr>
          <a:xfrm flipV="1">
            <a:off x="3867055" y="1673656"/>
            <a:ext cx="8475" cy="28986"/>
          </a:xfrm>
          <a:prstGeom prst="straightConnector1">
            <a:avLst/>
          </a:prstGeom>
          <a:ln w="76200">
            <a:solidFill>
              <a:srgbClr val="FF0000"/>
            </a:solidFill>
            <a:tailEnd type="triangle"/>
          </a:ln>
        </p:spPr>
        <p:style>
          <a:lnRef idx="1">
            <a:schemeClr val="accent2"/>
          </a:lnRef>
          <a:fillRef idx="0">
            <a:schemeClr val="accent2"/>
          </a:fillRef>
          <a:effectRef idx="0">
            <a:schemeClr val="accent2"/>
          </a:effectRef>
          <a:fontRef idx="minor">
            <a:schemeClr val="tx1"/>
          </a:fontRef>
        </p:style>
      </p:cxnSp>
      <p:sp>
        <p:nvSpPr>
          <p:cNvPr id="16" name="곱하기 기호 15">
            <a:extLst>
              <a:ext uri="{FF2B5EF4-FFF2-40B4-BE49-F238E27FC236}">
                <a16:creationId xmlns:a16="http://schemas.microsoft.com/office/drawing/2014/main" id="{45A9EC5B-F5B7-4A43-A635-D4EC025633D5}"/>
              </a:ext>
            </a:extLst>
          </p:cNvPr>
          <p:cNvSpPr/>
          <p:nvPr/>
        </p:nvSpPr>
        <p:spPr>
          <a:xfrm>
            <a:off x="3386925" y="3348328"/>
            <a:ext cx="971788" cy="918509"/>
          </a:xfrm>
          <a:prstGeom prst="mathMultiply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17" name="타원 16">
            <a:extLst>
              <a:ext uri="{FF2B5EF4-FFF2-40B4-BE49-F238E27FC236}">
                <a16:creationId xmlns:a16="http://schemas.microsoft.com/office/drawing/2014/main" id="{928DDB24-1076-42FA-8751-3DB98643088D}"/>
              </a:ext>
            </a:extLst>
          </p:cNvPr>
          <p:cNvSpPr/>
          <p:nvPr/>
        </p:nvSpPr>
        <p:spPr>
          <a:xfrm>
            <a:off x="3532438" y="1702219"/>
            <a:ext cx="698690" cy="577476"/>
          </a:xfrm>
          <a:prstGeom prst="ellipse">
            <a:avLst/>
          </a:prstGeom>
        </p:spPr>
        <p:style>
          <a:lnRef idx="2">
            <a:schemeClr val="dk1">
              <a:shade val="50000"/>
            </a:schemeClr>
          </a:lnRef>
          <a:fillRef idx="1">
            <a:schemeClr val="dk1"/>
          </a:fillRef>
          <a:effectRef idx="0">
            <a:schemeClr val="dk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64400405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1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2" dur="500"/>
                                        <p:tgtEl>
                                          <p:spTgt spid="1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7" dur="500"/>
                                        <p:tgtEl>
                                          <p:spTgt spid="1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" grpId="0" animBg="1"/>
      <p:bldP spid="19" grpId="0" animBg="1"/>
      <p:bldP spid="17" grpId="0" animBg="1"/>
    </p:bldLst>
  </p:timing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맑은 고딕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맑은 고딕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101</TotalTime>
  <Words>135</Words>
  <Application>Microsoft Office PowerPoint</Application>
  <PresentationFormat>와이드스크린</PresentationFormat>
  <Paragraphs>25</Paragraphs>
  <Slides>6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3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6</vt:i4>
      </vt:variant>
    </vt:vector>
  </HeadingPairs>
  <TitlesOfParts>
    <vt:vector size="10" baseType="lpstr">
      <vt:lpstr>맑은 고딕</vt:lpstr>
      <vt:lpstr>Arial</vt:lpstr>
      <vt:lpstr>Wingdings</vt:lpstr>
      <vt:lpstr>Office 테마</vt:lpstr>
      <vt:lpstr>PowerPoint 프레젠테이션</vt:lpstr>
      <vt:lpstr>PowerPoint 프레젠테이션</vt:lpstr>
      <vt:lpstr>PowerPoint 프레젠테이션</vt:lpstr>
      <vt:lpstr>공격을 연습해보자.</vt:lpstr>
      <vt:lpstr>공격을 연습해보자.</vt:lpstr>
      <vt:lpstr>공격을 연습해보자.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오 유정</dc:creator>
  <cp:lastModifiedBy>user</cp:lastModifiedBy>
  <cp:revision>7</cp:revision>
  <dcterms:created xsi:type="dcterms:W3CDTF">2019-11-04T13:01:59Z</dcterms:created>
  <dcterms:modified xsi:type="dcterms:W3CDTF">2023-04-14T02:09:26Z</dcterms:modified>
</cp:coreProperties>
</file>

<file path=docProps/thumbnail.jpeg>
</file>